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6"/>
  </p:notesMasterIdLst>
  <p:handoutMasterIdLst>
    <p:handoutMasterId r:id="rId17"/>
  </p:handout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</p:sldIdLst>
  <p:sldSz cx="10080625" cy="7559675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7" d="100"/>
          <a:sy n="97" d="100"/>
        </p:scale>
        <p:origin x="-102" y="6"/>
      </p:cViewPr>
      <p:guideLst>
        <p:guide orient="horz" pos="2381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de-DE" sz="14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3" name="Дата 2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de-DE" sz="14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de-DE" sz="14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A0ADAA6F-31A8-42B7-871A-BA21E77E9B45}" type="slidenum">
              <a:t>‹#›</a:t>
            </a:fld>
            <a:endParaRPr lang="de-DE" sz="14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7738740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x-none"/>
          </a:p>
        </p:txBody>
      </p:sp>
      <p:sp>
        <p:nvSpPr>
          <p:cNvPr id="4" name="Верхний колонтитул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5" name="Дата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r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lvl="0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lvl="0" algn="r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fld id="{E2F97B36-5BA4-4EA2-BCFF-E66EFDB8A41B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79088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x-none" sz="2000" b="0" i="0" u="none" strike="noStrike" kern="1200">
        <a:ln>
          <a:noFill/>
        </a:ln>
        <a:latin typeface="Arial" pitchFamily="18"/>
        <a:cs typeface="Tahoma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920" y="1027079"/>
            <a:ext cx="4934160" cy="37008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480" cy="4107600"/>
          </a:xfrm>
        </p:spPr>
        <p:txBody>
          <a:bodyPr>
            <a:spAutoFit/>
          </a:bodyPr>
          <a:lstStyle/>
          <a:p>
            <a:endParaRPr lang="de-DE" sz="2400">
              <a:solidFill>
                <a:srgbClr val="000000"/>
              </a:solidFill>
              <a:latin typeface="Thorndale" pitchFamily="1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480" cy="4107600"/>
          </a:xfrm>
        </p:spPr>
        <p:txBody>
          <a:bodyPr/>
          <a:lstStyle/>
          <a:p>
            <a:endParaRPr lang="de-DE" sz="2400">
              <a:solidFill>
                <a:srgbClr val="000000"/>
              </a:solidFill>
              <a:latin typeface="Thorndale" pitchFamily="1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480" cy="4107600"/>
          </a:xfrm>
        </p:spPr>
        <p:txBody>
          <a:bodyPr/>
          <a:lstStyle/>
          <a:p>
            <a:endParaRPr lang="de-DE" sz="2400">
              <a:solidFill>
                <a:srgbClr val="000000"/>
              </a:solidFill>
              <a:latin typeface="Thorndale" pitchFamily="1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920" y="1027079"/>
            <a:ext cx="4934160" cy="37008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480" cy="4107600"/>
          </a:xfrm>
        </p:spPr>
        <p:txBody>
          <a:bodyPr/>
          <a:lstStyle/>
          <a:p>
            <a:endParaRPr lang="de-DE" sz="2400">
              <a:solidFill>
                <a:srgbClr val="000000"/>
              </a:solidFill>
              <a:latin typeface="Thorndale" pitchFamily="1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480" cy="4107600"/>
          </a:xfrm>
        </p:spPr>
        <p:txBody>
          <a:bodyPr>
            <a:spAutoFit/>
          </a:bodyPr>
          <a:lstStyle/>
          <a:p>
            <a:endParaRPr lang="de-DE" sz="2400">
              <a:solidFill>
                <a:srgbClr val="000000"/>
              </a:solidFill>
              <a:latin typeface="Thorndale" pitchFamily="1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920" y="1027079"/>
            <a:ext cx="4934160" cy="37008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480" cy="4107600"/>
          </a:xfrm>
        </p:spPr>
        <p:txBody>
          <a:bodyPr>
            <a:spAutoFit/>
          </a:bodyPr>
          <a:lstStyle/>
          <a:p>
            <a:endParaRPr lang="de-DE" sz="2400">
              <a:solidFill>
                <a:srgbClr val="000000"/>
              </a:solidFill>
              <a:latin typeface="Thorndale" pitchFamily="1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480" cy="4107600"/>
          </a:xfrm>
        </p:spPr>
        <p:txBody>
          <a:bodyPr>
            <a:spAutoFit/>
          </a:bodyPr>
          <a:lstStyle/>
          <a:p>
            <a:endParaRPr lang="de-DE" sz="2400">
              <a:solidFill>
                <a:srgbClr val="000000"/>
              </a:solidFill>
              <a:latin typeface="Thorndale" pitchFamily="1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920" y="1027079"/>
            <a:ext cx="4934160" cy="37008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480" cy="4107600"/>
          </a:xfrm>
        </p:spPr>
        <p:txBody>
          <a:bodyPr>
            <a:spAutoFit/>
          </a:bodyPr>
          <a:lstStyle/>
          <a:p>
            <a:endParaRPr lang="de-DE" sz="2400">
              <a:solidFill>
                <a:srgbClr val="000000"/>
              </a:solidFill>
              <a:latin typeface="Thorndale" pitchFamily="1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920" y="1027079"/>
            <a:ext cx="4934160" cy="37008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480" cy="4107600"/>
          </a:xfrm>
        </p:spPr>
        <p:txBody>
          <a:bodyPr>
            <a:spAutoFit/>
          </a:bodyPr>
          <a:lstStyle/>
          <a:p>
            <a:endParaRPr lang="de-DE" sz="2400">
              <a:solidFill>
                <a:srgbClr val="000000"/>
              </a:solidFill>
              <a:latin typeface="Thorndale" pitchFamily="1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920" y="1027079"/>
            <a:ext cx="4934160" cy="37008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480" cy="4107600"/>
          </a:xfrm>
        </p:spPr>
        <p:txBody>
          <a:bodyPr>
            <a:spAutoFit/>
          </a:bodyPr>
          <a:lstStyle/>
          <a:p>
            <a:endParaRPr lang="de-DE" sz="2400">
              <a:solidFill>
                <a:srgbClr val="000000"/>
              </a:solidFill>
              <a:latin typeface="Thorndale" pitchFamily="1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920" y="1027079"/>
            <a:ext cx="4934160" cy="37008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480" cy="4107600"/>
          </a:xfrm>
        </p:spPr>
        <p:txBody>
          <a:bodyPr>
            <a:spAutoFit/>
          </a:bodyPr>
          <a:lstStyle/>
          <a:p>
            <a:endParaRPr lang="de-DE" sz="2400">
              <a:solidFill>
                <a:srgbClr val="000000"/>
              </a:solidFill>
              <a:latin typeface="Thorndale" pitchFamily="1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12920" y="1027079"/>
            <a:ext cx="4934160" cy="37008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40" y="5086800"/>
            <a:ext cx="5226480" cy="4107600"/>
          </a:xfrm>
        </p:spPr>
        <p:txBody>
          <a:bodyPr/>
          <a:lstStyle/>
          <a:p>
            <a:endParaRPr lang="de-DE" sz="2400">
              <a:solidFill>
                <a:srgbClr val="000000"/>
              </a:solidFill>
              <a:latin typeface="Thorndale" pitchFamily="1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963CD42-86D3-451E-9787-B14EDC0C82F7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16976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23CCE49-F737-416B-8553-6BB872417298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10402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8850" y="301625"/>
            <a:ext cx="2266950" cy="64563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3212" cy="64563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86F1878-05DD-4C87-A553-3273F354E6F0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35734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9468F86-8F3B-4EBA-95F2-5BC4F30A151C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1661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11B0DCB-41D4-4BAE-A5E5-9219AEFEF9AA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5266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A1BFAED-8585-4F61-9981-BE7B23BCB139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8305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9287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14925" y="1768475"/>
            <a:ext cx="4460875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A6F00E0-B5A7-4AF7-A5F1-BC5C22992635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411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5A6B7F7-967D-4714-BFAA-66A768B33A9D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8041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655A21E-B9D3-4B66-8520-36D90A4F352C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3499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42C5B11-96D8-40AB-841F-227FC7A95F6A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4976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BFAC646-8114-4734-B358-AA00E7D0B0F6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122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BD5D5E2-836D-488F-8F6E-31AD8BA455EE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33405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007F79C-1ED2-4FA2-A61A-F22E84EC2B7D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5234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5603E1D-9899-4123-B0D8-DC4A5C123712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8908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8850" y="301625"/>
            <a:ext cx="2266950" cy="64563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3212" cy="64563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de-D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92387B6-BB4E-417F-97A6-05A82EC5F063}" type="slidenum"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2182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0528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8608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64743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41363" y="1963738"/>
            <a:ext cx="4310062" cy="4937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03825" y="1963738"/>
            <a:ext cx="4310063" cy="49371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557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7316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9100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9663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4AA0EE5-71C8-491A-BE6D-EE7266F384B4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19603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10944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01121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0854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21550" y="282575"/>
            <a:ext cx="2192338" cy="66182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41363" y="282575"/>
            <a:ext cx="6427787" cy="66182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9678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9287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14925" y="1768475"/>
            <a:ext cx="4460875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561E174-9230-4779-85D0-D5139DE90C47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31981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789422E-02B2-458B-B63B-0489413D4FEC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7555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5457488-13CB-4B66-8964-CBE63F5E946A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51008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955851B-6546-4E4B-B016-4FC491678C7E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34515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508DE9C-5774-43B7-82EC-F519483D1715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49940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1D526B1-BE37-4F75-9706-C421AFA33511}" type="slidenum"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29740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503999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x-none"/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503999" y="1769040"/>
            <a:ext cx="9071640" cy="4989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x-none" sz="24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x-none" sz="24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x-none" sz="2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x-none" sz="24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x-none"/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2"/>
          </p:nvPr>
        </p:nvSpPr>
        <p:spPr>
          <a:xfrm>
            <a:off x="503999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3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ctr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4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r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fld id="{510D2C13-C5B5-4BDA-9164-B838D7FD2AF9}" type="slidenum">
              <a:t>‹#›</a:t>
            </a:fld>
            <a:endParaRPr 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ctr" rtl="0" hangingPunct="0">
        <a:tabLst/>
        <a:defRPr lang="x-none" sz="2400" b="0" i="0" u="none" strike="noStrike" kern="1200">
          <a:ln>
            <a:noFill/>
          </a:ln>
          <a:latin typeface="Arial" pitchFamily="18"/>
          <a:cs typeface="Tahoma" pitchFamily="2"/>
        </a:defRPr>
      </a:lvl1pPr>
    </p:titleStyle>
    <p:bodyStyle>
      <a:lvl1pPr rtl="0" hangingPunct="0">
        <a:spcBef>
          <a:spcPts val="0"/>
        </a:spcBef>
        <a:spcAft>
          <a:spcPts val="1417"/>
        </a:spcAft>
        <a:tabLst/>
        <a:defRPr lang="x-none" sz="2400" b="0" i="0" u="none" strike="noStrike" kern="1200">
          <a:ln>
            <a:noFill/>
          </a:ln>
          <a:latin typeface="Arial" pitchFamily="18"/>
          <a:cs typeface="Tahoma" pitchFamily="2"/>
        </a:defRPr>
      </a:lvl1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503999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de-DE"/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503999" y="1769040"/>
            <a:ext cx="9071640" cy="4989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de-DE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de-DE" sz="32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de-DE" sz="28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de-DE" sz="24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de-D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D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D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D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D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de-DE" sz="2000" b="0" i="0" u="none" strike="noStrike" kern="1200">
                <a:ln>
                  <a:noFill/>
                </a:ln>
                <a:latin typeface="Arial" pitchFamily="18"/>
                <a:ea typeface="Microsoft YaHei" pitchFamily="2"/>
                <a:cs typeface="Mangal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/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2"/>
          </p:nvPr>
        </p:nvSpPr>
        <p:spPr>
          <a:xfrm>
            <a:off x="503999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rtl="0" hangingPunct="0">
              <a:buNone/>
              <a:tabLst/>
              <a:defRPr lang="de-D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de-DE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3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ctr" rtl="0" hangingPunct="0">
              <a:buNone/>
              <a:tabLst/>
              <a:defRPr lang="de-D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de-DE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4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r" rtl="0" hangingPunct="0">
              <a:buNone/>
              <a:tabLst/>
              <a:defRPr lang="de-D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fld id="{849CE873-1949-4271-BD47-D51C7C207BA1}" type="slidenum"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ctr" rtl="0" hangingPunct="0">
        <a:tabLst/>
        <a:defRPr lang="de-DE" sz="4400" b="0" i="0" u="none" strike="noStrike" kern="1200">
          <a:ln>
            <a:noFill/>
          </a:ln>
          <a:latin typeface="Arial" pitchFamily="18"/>
          <a:ea typeface="Microsoft YaHei" pitchFamily="2"/>
          <a:cs typeface="Mangal" pitchFamily="2"/>
        </a:defRPr>
      </a:lvl1pPr>
    </p:titleStyle>
    <p:bodyStyle>
      <a:lvl1pPr marL="0" marR="0" indent="0" rtl="0" hangingPunct="0">
        <a:spcBef>
          <a:spcPts val="0"/>
        </a:spcBef>
        <a:spcAft>
          <a:spcPts val="1414"/>
        </a:spcAft>
        <a:tabLst/>
        <a:defRPr lang="de-DE" sz="3200" b="0" i="0" u="none" strike="noStrike" kern="1200">
          <a:ln>
            <a:noFill/>
          </a:ln>
          <a:latin typeface="Arial" pitchFamily="18"/>
          <a:ea typeface="Microsoft YaHei" pitchFamily="2"/>
          <a:cs typeface="Mangal" pitchFamily="2"/>
        </a:defRPr>
      </a:lvl1pPr>
    </p:bodyStyle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740879" y="282240"/>
            <a:ext cx="8608320" cy="12625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endParaRPr lang="de-DE"/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740879" y="1963080"/>
            <a:ext cx="8772840" cy="4937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None/>
              <a:defRPr lang="de-DE" sz="24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ndale Sans UI" pitchFamily="2"/>
                <a:cs typeface="Tahoma" pitchFamily="2"/>
              </a:defRPr>
            </a:defPPr>
            <a:lvl1pPr marL="432000" marR="0" lvl="0" indent="-324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de-DE" sz="24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ndale Sans UI" pitchFamily="2"/>
                <a:cs typeface="Tahoma" pitchFamily="2"/>
              </a:defRPr>
            </a:lvl1pPr>
            <a:lvl2pPr marL="864000" marR="0" lvl="1" indent="-288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de-DE" sz="28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ndale Sans UI" pitchFamily="2"/>
                <a:cs typeface="Tahoma" pitchFamily="2"/>
              </a:defRPr>
            </a:lvl2pPr>
            <a:lvl3pPr marL="1296000" marR="0" lvl="2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de-DE" sz="24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ndale Sans UI" pitchFamily="2"/>
                <a:cs typeface="Tahoma" pitchFamily="2"/>
              </a:defRPr>
            </a:lvl3pPr>
            <a:lvl4pPr marL="1728000" marR="0" lvl="3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75000"/>
              <a:buFont typeface="StarSymbol"/>
              <a:buChar char="–"/>
              <a:defRPr lang="de-DE" sz="20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ndale Sans UI" pitchFamily="2"/>
                <a:cs typeface="Tahoma" pitchFamily="2"/>
              </a:defRPr>
            </a:lvl4pPr>
            <a:lvl5pPr marL="2160000" marR="0" lvl="4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de-DE" sz="20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ndale Sans UI" pitchFamily="2"/>
                <a:cs typeface="Tahoma" pitchFamily="2"/>
              </a:defRPr>
            </a:lvl5pPr>
            <a:lvl6pPr marL="2592000" marR="0" lvl="5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de-DE" sz="20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ndale Sans UI" pitchFamily="2"/>
                <a:cs typeface="Tahoma" pitchFamily="2"/>
              </a:defRPr>
            </a:lvl6pPr>
            <a:lvl7pPr marL="3024000" marR="0" lvl="6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de-DE" sz="20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ndale Sans UI" pitchFamily="2"/>
                <a:cs typeface="Tahoma" pitchFamily="2"/>
              </a:defRPr>
            </a:lvl7pPr>
            <a:lvl8pPr marL="3456000" marR="0" lvl="7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de-DE" sz="20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ndale Sans UI" pitchFamily="2"/>
                <a:cs typeface="Tahoma" pitchFamily="2"/>
              </a:defRPr>
            </a:lvl8pPr>
            <a:lvl9pPr marL="3887999" marR="0" lvl="8" indent="-216000" algn="l">
              <a:spcBef>
                <a:spcPts val="0"/>
              </a:spcBef>
              <a:spcAft>
                <a:spcPts val="0"/>
              </a:spcAft>
              <a:buClr>
                <a:srgbClr val="E6E6E6"/>
              </a:buClr>
              <a:buSzPct val="45000"/>
              <a:buFont typeface="StarSymbol"/>
              <a:buChar char="●"/>
              <a:defRPr lang="de-DE" sz="2000" b="0" i="0" u="none" strike="noStrike">
                <a:ln>
                  <a:noFill/>
                </a:ln>
                <a:solidFill>
                  <a:srgbClr val="E6E6E6"/>
                </a:solidFill>
                <a:latin typeface="Thorndale" pitchFamily="18"/>
                <a:ea typeface="Andale Sans UI" pitchFamily="2"/>
                <a:cs typeface="Tahoma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/>
          </a:p>
        </p:txBody>
      </p:sp>
      <p:sp>
        <p:nvSpPr>
          <p:cNvPr id="4" name="Прямоугольник 3"/>
          <p:cNvSpPr/>
          <p:nvPr/>
        </p:nvSpPr>
        <p:spPr>
          <a:xfrm>
            <a:off x="725039" y="7076880"/>
            <a:ext cx="9355320" cy="96840"/>
          </a:xfrm>
          <a:prstGeom prst="rect">
            <a:avLst/>
          </a:prstGeom>
          <a:solidFill>
            <a:srgbClr val="FF9966"/>
          </a:solidFill>
          <a:ln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87919" y="7289279"/>
            <a:ext cx="8092440" cy="96840"/>
          </a:xfrm>
          <a:prstGeom prst="rect">
            <a:avLst/>
          </a:prstGeom>
          <a:solidFill>
            <a:srgbClr val="FF9966"/>
          </a:solidFill>
          <a:ln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de-DE" sz="18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rtl="0" hangingPunct="0">
        <a:tabLst/>
        <a:defRPr lang="de-DE" sz="2400" b="1" i="1" u="none" strike="noStrike">
          <a:ln>
            <a:noFill/>
          </a:ln>
          <a:solidFill>
            <a:srgbClr val="FF9966"/>
          </a:solidFill>
          <a:latin typeface="Albany" pitchFamily="34"/>
          <a:cs typeface="Tahoma" pitchFamily="2"/>
        </a:defRPr>
      </a:lvl1pPr>
    </p:titleStyle>
    <p:bodyStyle>
      <a:lvl1pPr marL="0" marR="0" indent="0" algn="l" rtl="0" hangingPunct="0">
        <a:spcBef>
          <a:spcPts val="0"/>
        </a:spcBef>
        <a:spcAft>
          <a:spcPts val="0"/>
        </a:spcAft>
        <a:tabLst/>
        <a:defRPr lang="de-DE" sz="2400" b="0" i="0" u="none" strike="noStrike">
          <a:ln>
            <a:noFill/>
          </a:ln>
          <a:solidFill>
            <a:srgbClr val="E6E6E6"/>
          </a:solidFill>
          <a:latin typeface="Thorndale" pitchFamily="18"/>
          <a:cs typeface="Tahoma" pitchFamily="2"/>
        </a:defRPr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80000" y="180000"/>
            <a:ext cx="4680000" cy="4377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400" b="1" i="1" u="none" strike="noStrike" kern="1200">
                <a:ln>
                  <a:noFill/>
                </a:ln>
                <a:solidFill>
                  <a:srgbClr val="FFCC99"/>
                </a:solidFill>
                <a:latin typeface="Arial" pitchFamily="18"/>
                <a:ea typeface="Andale Sans UI" pitchFamily="2"/>
                <a:cs typeface="Tahoma" pitchFamily="2"/>
              </a:rPr>
              <a:t>МБУ ДО ДШИ „ГАРМОНИЯ“</a:t>
            </a:r>
          </a:p>
        </p:txBody>
      </p:sp>
      <p:pic>
        <p:nvPicPr>
          <p:cNvPr id="3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40000" y="1080000"/>
            <a:ext cx="9000000" cy="558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91423" y="323453"/>
            <a:ext cx="4733640" cy="4968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056354" y="3131765"/>
            <a:ext cx="4860000" cy="33842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43768" y="1115541"/>
            <a:ext cx="4860000" cy="3923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003768" y="2987749"/>
            <a:ext cx="5028120" cy="378032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980000" y="282240"/>
            <a:ext cx="6120000" cy="4377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400" b="1" i="1" u="none" strike="noStrike" kern="1200">
                <a:ln>
                  <a:noFill/>
                </a:ln>
                <a:solidFill>
                  <a:srgbClr val="FFCC99"/>
                </a:solidFill>
                <a:latin typeface="Arial" pitchFamily="18"/>
                <a:ea typeface="Andale Sans UI" pitchFamily="2"/>
                <a:cs typeface="Tahoma" pitchFamily="2"/>
              </a:rPr>
              <a:t>Заключительные дни летних смен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80000" y="900000"/>
            <a:ext cx="9719640" cy="594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0000" y="180000"/>
            <a:ext cx="6480000" cy="4377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400" b="1" i="1" u="none" strike="noStrike" kern="1200">
                <a:ln>
                  <a:noFill/>
                </a:ln>
                <a:solidFill>
                  <a:srgbClr val="FFCC99"/>
                </a:solidFill>
                <a:latin typeface="Arial" pitchFamily="18"/>
                <a:ea typeface="Andale Sans UI" pitchFamily="2"/>
                <a:cs typeface="Tahoma" pitchFamily="2"/>
              </a:rPr>
              <a:t>Безопасность</a:t>
            </a:r>
          </a:p>
        </p:txBody>
      </p:sp>
      <p:pic>
        <p:nvPicPr>
          <p:cNvPr id="3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57000" y="552240"/>
            <a:ext cx="3960000" cy="32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040000" y="540000"/>
            <a:ext cx="3960000" cy="3239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720000" y="3960000"/>
            <a:ext cx="3780000" cy="30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5220000" y="3960000"/>
            <a:ext cx="3780000" cy="30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80000" y="372240"/>
            <a:ext cx="4917240" cy="6467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400000" y="360000"/>
            <a:ext cx="4500000" cy="648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00000" y="180000"/>
            <a:ext cx="6300000" cy="4377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400" b="1" i="1" u="none" strike="noStrike" kern="1200">
                <a:ln>
                  <a:noFill/>
                </a:ln>
                <a:solidFill>
                  <a:srgbClr val="FFCC99"/>
                </a:solidFill>
                <a:latin typeface="Arial" pitchFamily="18"/>
                <a:ea typeface="Andale Sans UI" pitchFamily="2"/>
                <a:cs typeface="Tahoma" pitchFamily="2"/>
              </a:rPr>
              <a:t>Разнообразие программ.</a:t>
            </a:r>
          </a:p>
        </p:txBody>
      </p:sp>
      <p:pic>
        <p:nvPicPr>
          <p:cNvPr id="3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80000" y="1259556"/>
            <a:ext cx="4860000" cy="4680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220000" y="1259556"/>
            <a:ext cx="4680000" cy="46804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80000" y="1260000"/>
            <a:ext cx="4680000" cy="54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040000" y="1260000"/>
            <a:ext cx="4860000" cy="540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40000" y="1260000"/>
            <a:ext cx="4140000" cy="54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220000" y="1260000"/>
            <a:ext cx="4272840" cy="540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60000" y="1260000"/>
            <a:ext cx="9360000" cy="54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080000" y="282240"/>
            <a:ext cx="7740000" cy="4377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2400" b="1" i="1" u="none" strike="noStrike" kern="1200">
                <a:ln>
                  <a:noFill/>
                </a:ln>
                <a:solidFill>
                  <a:srgbClr val="FFCC99"/>
                </a:solidFill>
                <a:latin typeface="Arial" pitchFamily="18"/>
                <a:ea typeface="Andale Sans UI" pitchFamily="2"/>
                <a:cs typeface="Tahoma" pitchFamily="2"/>
              </a:rPr>
              <a:t>Вовлечение детей в активную деятельность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59640" y="899639"/>
            <a:ext cx="9360000" cy="594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Clr>
                <a:srgbClr val="000000"/>
              </a:buClr>
              <a:buSzPct val="45000"/>
              <a:buFont typeface="StarSymbol"/>
              <a:buNone/>
            </a:defPPr>
            <a:lvl1pPr lvl="0">
              <a:buClr>
                <a:srgbClr val="000000"/>
              </a:buClr>
              <a:buSzPct val="45000"/>
              <a:buFont typeface="StarSymbol"/>
              <a:buChar char=""/>
            </a:lvl1pPr>
            <a:lvl2pPr lvl="1">
              <a:buClr>
                <a:srgbClr val="000000"/>
              </a:buClr>
              <a:buSzPct val="45000"/>
              <a:buFont typeface="StarSymbol"/>
              <a:buChar char=""/>
            </a:lvl2pPr>
            <a:lvl3pPr lvl="2">
              <a:buClr>
                <a:srgbClr val="000000"/>
              </a:buClr>
              <a:buSzPct val="45000"/>
              <a:buFont typeface="StarSymbol"/>
              <a:buChar char=""/>
            </a:lvl3pPr>
            <a:lvl4pPr lvl="3">
              <a:buClr>
                <a:srgbClr val="000000"/>
              </a:buClr>
              <a:buSzPct val="45000"/>
              <a:buFont typeface="StarSymbol"/>
              <a:buChar char=""/>
            </a:lvl4pPr>
            <a:lvl5pPr lvl="4">
              <a:buClr>
                <a:srgbClr val="000000"/>
              </a:buClr>
              <a:buSzPct val="45000"/>
              <a:buFont typeface="StarSymbol"/>
              <a:buChar char=""/>
            </a:lvl5pPr>
            <a:lvl6pPr lvl="5">
              <a:buClr>
                <a:srgbClr val="000000"/>
              </a:buClr>
              <a:buSzPct val="45000"/>
              <a:buFont typeface="StarSymbol"/>
              <a:buChar char=""/>
            </a:lvl6pPr>
            <a:lvl7pPr lvl="6">
              <a:buClr>
                <a:srgbClr val="000000"/>
              </a:buClr>
              <a:buSzPct val="45000"/>
              <a:buFont typeface="StarSymbol"/>
              <a:buChar char=""/>
            </a:lvl7pPr>
            <a:lvl8pPr lvl="7">
              <a:buClr>
                <a:srgbClr val="000000"/>
              </a:buClr>
              <a:buSzPct val="45000"/>
              <a:buFont typeface="StarSymbol"/>
              <a:buChar char=""/>
            </a:lvl8pPr>
            <a:lvl9pPr lvl="8">
              <a:buClr>
                <a:srgbClr val="000000"/>
              </a:buClr>
              <a:buSzPct val="45000"/>
              <a:buFont typeface="StarSymbol"/>
              <a:buChar char=""/>
            </a:lvl9pPr>
          </a:lstStyle>
          <a:p>
            <a:pPr lvl="0" algn="ctr">
              <a:buNone/>
            </a:pPr>
            <a:r>
              <a:rPr lang="de-DE">
                <a:solidFill>
                  <a:srgbClr val="FFCC99"/>
                </a:solidFill>
              </a:rPr>
              <a:t>Творческая смена</a:t>
            </a:r>
          </a:p>
        </p:txBody>
      </p:sp>
      <p:pic>
        <p:nvPicPr>
          <p:cNvPr id="3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80000" y="1620000"/>
            <a:ext cx="4860000" cy="46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220000" y="1260000"/>
            <a:ext cx="4500000" cy="57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бычный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yt-darkblu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21</Words>
  <Application>Microsoft Office PowerPoint</Application>
  <PresentationFormat>Экран (4:3)</PresentationFormat>
  <Paragraphs>6</Paragraphs>
  <Slides>12</Slides>
  <Notes>12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Default</vt:lpstr>
      <vt:lpstr>Обычный</vt:lpstr>
      <vt:lpstr>lyt-darkblue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Творческая смена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КОУМЦ</dc:creator>
  <cp:lastModifiedBy>КОУМЦ</cp:lastModifiedBy>
  <cp:revision>12</cp:revision>
  <dcterms:created xsi:type="dcterms:W3CDTF">2009-04-16T11:32:32Z</dcterms:created>
  <dcterms:modified xsi:type="dcterms:W3CDTF">2025-08-21T14:29:49Z</dcterms:modified>
</cp:coreProperties>
</file>